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ixq8NBZDiJQ+IEl2yl/ivPaA3E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23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148058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 dirty="0"/>
              <a:t>Stáž konaná v rámci programu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OP-PPR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ŠVÉDSKO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cs-CZ"/>
              <a:t>8. – 11. 3. 2020</a:t>
            </a:r>
            <a:endParaRPr/>
          </a:p>
          <a:p>
            <a:pPr marL="0" lvl="0" indent="0" algn="ctr" rtl="0">
              <a:spcBef>
                <a:spcPts val="592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cs-CZ"/>
              <a:t>Projekt V49 CZ.07.4.68/0.0/0.0/18_066/0001492</a:t>
            </a:r>
            <a:endParaRPr/>
          </a:p>
          <a:p>
            <a:pPr marL="0" lvl="0" indent="0" algn="ctr" rtl="0">
              <a:spcBef>
                <a:spcPts val="592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cs-CZ"/>
              <a:t>Inkluze v ZŠ Bronzová</a:t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19672" y="476672"/>
            <a:ext cx="6077798" cy="1028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Plánovaný cíl stáže: </a:t>
            </a:r>
            <a:endParaRPr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Seznámení s řešením jiného vzdělávacího systému při práci s dětmi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Inspirace ve vzdělávacích aktivitách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Navázání dlouhodobé spolupráce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Principy dobré praxe začleňování dětí s OMJ do ZŠ s RVJ Bronzová 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Pozorování a porovnávání přístupu k dětem s OMJ ve Švédsku a v ČR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14793" y="1711478"/>
            <a:ext cx="2520280" cy="4505528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 dirty="0"/>
              <a:t>Základní škola a </a:t>
            </a:r>
            <a:r>
              <a:rPr lang="cs-CZ" dirty="0" smtClean="0"/>
              <a:t>Zvláštní </a:t>
            </a:r>
            <a:r>
              <a:rPr lang="cs-CZ" dirty="0"/>
              <a:t>základní škola </a:t>
            </a:r>
            <a:r>
              <a:rPr lang="cs-CZ" dirty="0" err="1"/>
              <a:t>Skillingaryd</a:t>
            </a:r>
            <a:r>
              <a:rPr lang="cs-CZ" dirty="0"/>
              <a:t> Švédsko </a:t>
            </a:r>
            <a:endParaRPr dirty="0"/>
          </a:p>
        </p:txBody>
      </p:sp>
      <p:sp>
        <p:nvSpPr>
          <p:cNvPr id="99" name="Google Shape;9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59150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 sz="2000"/>
              <a:t>Škola v malém městečku v krásném prostředí v blízkosti lesa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trávení přestávek venku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důležitá témata recyklace a ochrana životního prostředí (Remida centrum)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Rozhovory s učiteli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Návštěva projektové výuky (mosty)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Relaxační techniky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Zajímavá představa předškoly</a:t>
            </a:r>
            <a:endParaRPr sz="2000"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Velká opora státu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Velmi individuální přístup k žákům s OMJ 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/>
              <a:t>Základní škola Fagelforsskolan Švédsko</a:t>
            </a:r>
            <a:endParaRPr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5914998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Pozorování a stínování učitelů 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Řízená diskuse s týmem inkluze 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Systém rozřazování žáků s OMJ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Metody a formy práce s dětmi s OMJ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Motivační metody pro děti s OMJ 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106" name="Google Shape;10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72198" y="1844824"/>
            <a:ext cx="2538389" cy="45379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9592" y="4289220"/>
            <a:ext cx="4096597" cy="22915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Přínos stáže </a:t>
            </a:r>
            <a:endParaRPr/>
          </a:p>
        </p:txBody>
      </p:sp>
      <p:sp>
        <p:nvSpPr>
          <p:cNvPr id="113" name="Google Shape;113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Seznámení se s fungováním švédského školství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Seznámení se se začleňováním, metodami a formami práce s dětmi s OMJ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Seznámení se s problémy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Seznámení se s přístupem k žákům s odlišným OMJ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Inspirace se začleňováním žáků s OMJ do kolektivu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Získání přehledu o zajímavých pomůckách, které jsou ve Švédsku využívány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specializace pedagogických pracovníků školy při práci s dětmi s OMJ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Pravidlo nutnosti vzájemné spolupráce a podílení se dětí s OMJ na činnostech školy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Důraz na rozvoj individuálního potenciálu žáků s OMJ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Vedení k toleranci, důraz na prevenci a předcházením problémům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Důraz na samostatnost a zodpovědnost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Velký důraz na projektové vyučování</a:t>
            </a: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19" name="Google Shape;119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účastníci stáže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Mgr. Alena Šoukalová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Mgr. Pavlína Tomsová 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				V Praze dne 17. 3. 2020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120" name="Google Shape;120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33101" y="332656"/>
            <a:ext cx="6077798" cy="102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6" descr="Vlajka Švédsko | Vlajky.EU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9552" y="3933056"/>
            <a:ext cx="3027443" cy="1892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Předvádění na obrazovce (4:3)</PresentationFormat>
  <Paragraphs>45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Stáž konaná v rámci programu  OP-PPR ŠVÉDSKO</vt:lpstr>
      <vt:lpstr>Plánovaný cíl stáže: </vt:lpstr>
      <vt:lpstr>Základní škola a Zvláštní základní škola Skillingaryd Švédsko </vt:lpstr>
      <vt:lpstr>Základní škola Fagelforsskolan Švédsko</vt:lpstr>
      <vt:lpstr>Přínos stáže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Stáž konaná v rámci programu  OP-PPR ŠVÉDSKO</dc:title>
  <dc:creator>tomsova</dc:creator>
  <cp:lastModifiedBy>Soualova</cp:lastModifiedBy>
  <cp:revision>1</cp:revision>
  <dcterms:created xsi:type="dcterms:W3CDTF">2021-04-09T07:59:34Z</dcterms:created>
  <dcterms:modified xsi:type="dcterms:W3CDTF">2021-04-09T11:23:39Z</dcterms:modified>
</cp:coreProperties>
</file>